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3" r:id="rId5"/>
    <p:sldId id="260" r:id="rId6"/>
    <p:sldId id="261" r:id="rId7"/>
    <p:sldId id="262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/>
              <a:t>Klõpsake juhteksemplari alapealkirja laadi redigeerimiseks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22-Aug-21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22-Aug-21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22-Aug-21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22-Aug-21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22-Aug-21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22-Aug-21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22-Aug-21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22-Aug-21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22-Aug-21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22-Aug-21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t-EE"/>
              <a:t>Pildi lisamiseks klõpsake ikooni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22-Aug-21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22-Aug-21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0C70642-F0D1-4A2F-987C-1404BAA194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Õpetajate Ühenduste Koostöökoda</a:t>
            </a:r>
            <a:endParaRPr lang="en-US" dirty="0"/>
          </a:p>
        </p:txBody>
      </p:sp>
      <p:sp>
        <p:nvSpPr>
          <p:cNvPr id="3" name="Alapealkiri 2">
            <a:extLst>
              <a:ext uri="{FF2B5EF4-FFF2-40B4-BE49-F238E27FC236}">
                <a16:creationId xmlns:a16="http://schemas.microsoft.com/office/drawing/2014/main" id="{C8E503D2-63D3-4E88-8672-1B1F746E2A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/>
              <a:t>Krista Saadoja ja Ingrit Keerma </a:t>
            </a:r>
          </a:p>
          <a:p>
            <a:r>
              <a:rPr lang="en-US"/>
              <a:t>Õpetajate Suurkogu</a:t>
            </a:r>
          </a:p>
          <a:p>
            <a:r>
              <a:rPr lang="en-US"/>
              <a:t>23. August 2021</a:t>
            </a:r>
            <a:endParaRPr lang="en-US" dirty="0"/>
          </a:p>
        </p:txBody>
      </p:sp>
      <p:pic>
        <p:nvPicPr>
          <p:cNvPr id="1026" name="Picture 2" descr="Iseseisvuse taastamine 30 logo">
            <a:extLst>
              <a:ext uri="{FF2B5EF4-FFF2-40B4-BE49-F238E27FC236}">
                <a16:creationId xmlns:a16="http://schemas.microsoft.com/office/drawing/2014/main" id="{FAE48139-C31F-4899-99A2-D27B514B7E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2014" y="3708906"/>
            <a:ext cx="1802796" cy="1802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lh3.googleusercontent.com/a-/AOh14GgUkaCjjOvrquQ0HciEpgaEufmlb_9MU9WP3xwJtg=s96-c-rg-br100">
            <a:extLst>
              <a:ext uri="{FF2B5EF4-FFF2-40B4-BE49-F238E27FC236}">
                <a16:creationId xmlns:a16="http://schemas.microsoft.com/office/drawing/2014/main" id="{9803EBBD-D89A-4DEA-B235-62FF70ABB9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789" y="315971"/>
            <a:ext cx="1615140" cy="1615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1955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66B08A78-1CE7-4DB4-92D9-C3A771F79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Sünnilugu</a:t>
            </a:r>
            <a:endParaRPr lang="en-US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8FD3B5F7-F312-473E-A062-9E0E7FE655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/>
              <a:t>Õpetajate</a:t>
            </a:r>
            <a:r>
              <a:rPr lang="en-US" dirty="0"/>
              <a:t> </a:t>
            </a:r>
            <a:r>
              <a:rPr lang="en-US" dirty="0" err="1"/>
              <a:t>Ühenduste</a:t>
            </a:r>
            <a:r>
              <a:rPr lang="en-US" dirty="0"/>
              <a:t> </a:t>
            </a:r>
            <a:r>
              <a:rPr lang="en-US" dirty="0" err="1"/>
              <a:t>Koostöökoja</a:t>
            </a:r>
            <a:r>
              <a:rPr lang="en-US" dirty="0"/>
              <a:t> </a:t>
            </a:r>
            <a:r>
              <a:rPr lang="en-US" dirty="0" err="1"/>
              <a:t>loomine</a:t>
            </a:r>
            <a:r>
              <a:rPr lang="en-US" dirty="0"/>
              <a:t> </a:t>
            </a:r>
            <a:r>
              <a:rPr lang="en-US" dirty="0" err="1"/>
              <a:t>sai</a:t>
            </a:r>
            <a:r>
              <a:rPr lang="en-US" dirty="0"/>
              <a:t> </a:t>
            </a:r>
            <a:r>
              <a:rPr lang="en-US" dirty="0" err="1"/>
              <a:t>algtõuke</a:t>
            </a:r>
            <a:r>
              <a:rPr lang="en-US" dirty="0"/>
              <a:t> ESF-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programmi</a:t>
            </a:r>
            <a:r>
              <a:rPr lang="en-US" dirty="0"/>
              <a:t> „</a:t>
            </a:r>
            <a:r>
              <a:rPr lang="en-US" dirty="0" err="1"/>
              <a:t>Üldhariduse</a:t>
            </a:r>
            <a:r>
              <a:rPr lang="en-US" dirty="0"/>
              <a:t> </a:t>
            </a:r>
            <a:r>
              <a:rPr lang="en-US" dirty="0" err="1"/>
              <a:t>pedagoogide</a:t>
            </a:r>
            <a:r>
              <a:rPr lang="en-US" dirty="0"/>
              <a:t> </a:t>
            </a:r>
            <a:r>
              <a:rPr lang="en-US" dirty="0" err="1"/>
              <a:t>kvalifikatsiooni</a:t>
            </a:r>
            <a:r>
              <a:rPr lang="en-US" dirty="0"/>
              <a:t> </a:t>
            </a:r>
            <a:r>
              <a:rPr lang="en-US" dirty="0" err="1"/>
              <a:t>tõstmine</a:t>
            </a:r>
            <a:r>
              <a:rPr lang="en-US" dirty="0"/>
              <a:t> 2008–2014” </a:t>
            </a:r>
            <a:r>
              <a:rPr lang="en-US" dirty="0" err="1"/>
              <a:t>pedagoogide</a:t>
            </a:r>
            <a:r>
              <a:rPr lang="en-US" dirty="0"/>
              <a:t> </a:t>
            </a:r>
            <a:r>
              <a:rPr lang="en-US" dirty="0" err="1"/>
              <a:t>võrgustike</a:t>
            </a:r>
            <a:r>
              <a:rPr lang="en-US" dirty="0"/>
              <a:t> </a:t>
            </a:r>
            <a:r>
              <a:rPr lang="en-US" dirty="0" err="1"/>
              <a:t>juhtimise</a:t>
            </a:r>
            <a:r>
              <a:rPr lang="en-US" dirty="0"/>
              <a:t> baas- ja </a:t>
            </a:r>
            <a:r>
              <a:rPr lang="en-US" dirty="0" err="1"/>
              <a:t>jätkukoolitusel</a:t>
            </a:r>
            <a:r>
              <a:rPr lang="en-US" dirty="0"/>
              <a:t> 2010-2012.</a:t>
            </a:r>
          </a:p>
          <a:p>
            <a:r>
              <a:rPr lang="en-US" dirty="0"/>
              <a:t>2011. </a:t>
            </a:r>
            <a:r>
              <a:rPr lang="en-US" dirty="0" err="1"/>
              <a:t>aasta</a:t>
            </a:r>
            <a:r>
              <a:rPr lang="en-US" dirty="0"/>
              <a:t> </a:t>
            </a:r>
            <a:r>
              <a:rPr lang="en-US" dirty="0" err="1"/>
              <a:t>veebruaris</a:t>
            </a:r>
            <a:r>
              <a:rPr lang="en-US" dirty="0"/>
              <a:t>  </a:t>
            </a:r>
            <a:r>
              <a:rPr lang="en-US" dirty="0" err="1"/>
              <a:t>sündis</a:t>
            </a:r>
            <a:r>
              <a:rPr lang="en-US" dirty="0"/>
              <a:t> </a:t>
            </a:r>
            <a:r>
              <a:rPr lang="en-US" dirty="0" err="1"/>
              <a:t>Tartus</a:t>
            </a:r>
            <a:r>
              <a:rPr lang="en-US" dirty="0"/>
              <a:t> </a:t>
            </a:r>
            <a:r>
              <a:rPr lang="en-US" dirty="0" err="1"/>
              <a:t>idee</a:t>
            </a:r>
            <a:r>
              <a:rPr lang="en-US" dirty="0"/>
              <a:t>, et </a:t>
            </a:r>
            <a:r>
              <a:rPr lang="en-US" dirty="0" err="1"/>
              <a:t>tuleb</a:t>
            </a:r>
            <a:r>
              <a:rPr lang="en-US" dirty="0"/>
              <a:t> </a:t>
            </a:r>
            <a:r>
              <a:rPr lang="en-US" dirty="0" err="1"/>
              <a:t>säilitada</a:t>
            </a:r>
            <a:r>
              <a:rPr lang="en-US" dirty="0"/>
              <a:t> </a:t>
            </a:r>
            <a:r>
              <a:rPr lang="en-US" dirty="0" err="1"/>
              <a:t>koolituste</a:t>
            </a:r>
            <a:r>
              <a:rPr lang="en-US" dirty="0"/>
              <a:t> </a:t>
            </a:r>
            <a:r>
              <a:rPr lang="en-US" dirty="0" err="1"/>
              <a:t>käigus</a:t>
            </a:r>
            <a:r>
              <a:rPr lang="en-US" dirty="0"/>
              <a:t> </a:t>
            </a:r>
            <a:r>
              <a:rPr lang="en-US" dirty="0" err="1"/>
              <a:t>kujunenud</a:t>
            </a:r>
            <a:r>
              <a:rPr lang="en-US" dirty="0"/>
              <a:t> </a:t>
            </a:r>
            <a:r>
              <a:rPr lang="en-US" dirty="0" err="1"/>
              <a:t>ühenduste</a:t>
            </a:r>
            <a:r>
              <a:rPr lang="en-US" dirty="0"/>
              <a:t> </a:t>
            </a:r>
            <a:r>
              <a:rPr lang="en-US" dirty="0" err="1"/>
              <a:t>juhtide</a:t>
            </a:r>
            <a:r>
              <a:rPr lang="en-US" dirty="0"/>
              <a:t> ja </a:t>
            </a:r>
            <a:r>
              <a:rPr lang="en-US" dirty="0" err="1"/>
              <a:t>aktiivsete</a:t>
            </a:r>
            <a:r>
              <a:rPr lang="en-US" dirty="0"/>
              <a:t> </a:t>
            </a:r>
            <a:r>
              <a:rPr lang="en-US" dirty="0" err="1"/>
              <a:t>liikmete</a:t>
            </a:r>
            <a:r>
              <a:rPr lang="en-US" dirty="0"/>
              <a:t> </a:t>
            </a:r>
            <a:r>
              <a:rPr lang="en-US" dirty="0" err="1"/>
              <a:t>võrgustik</a:t>
            </a:r>
            <a:r>
              <a:rPr lang="en-US" dirty="0"/>
              <a:t>. </a:t>
            </a:r>
          </a:p>
          <a:p>
            <a:r>
              <a:rPr lang="en-US" dirty="0" err="1"/>
              <a:t>Õpetajate</a:t>
            </a:r>
            <a:r>
              <a:rPr lang="en-US" dirty="0"/>
              <a:t> </a:t>
            </a:r>
            <a:r>
              <a:rPr lang="en-US" dirty="0" err="1"/>
              <a:t>ühendused</a:t>
            </a:r>
            <a:r>
              <a:rPr lang="en-US" dirty="0"/>
              <a:t> </a:t>
            </a:r>
            <a:r>
              <a:rPr lang="en-US" dirty="0" err="1"/>
              <a:t>leidsid</a:t>
            </a:r>
            <a:r>
              <a:rPr lang="en-US" dirty="0"/>
              <a:t>, et </a:t>
            </a:r>
            <a:r>
              <a:rPr lang="en-US" dirty="0" err="1"/>
              <a:t>vajavad</a:t>
            </a:r>
            <a:r>
              <a:rPr lang="en-US" dirty="0"/>
              <a:t> </a:t>
            </a:r>
            <a:r>
              <a:rPr lang="en-US" dirty="0" err="1"/>
              <a:t>ühtset</a:t>
            </a:r>
            <a:r>
              <a:rPr lang="en-US" dirty="0"/>
              <a:t> </a:t>
            </a:r>
            <a:r>
              <a:rPr lang="en-US" dirty="0" err="1"/>
              <a:t>ning</a:t>
            </a:r>
            <a:r>
              <a:rPr lang="en-US" dirty="0"/>
              <a:t> </a:t>
            </a:r>
            <a:r>
              <a:rPr lang="en-US" dirty="0" err="1"/>
              <a:t>aineülest</a:t>
            </a:r>
            <a:r>
              <a:rPr lang="en-US" dirty="0"/>
              <a:t> </a:t>
            </a:r>
            <a:r>
              <a:rPr lang="en-US" dirty="0" err="1"/>
              <a:t>tegevust</a:t>
            </a:r>
            <a:r>
              <a:rPr lang="en-US" dirty="0"/>
              <a:t> </a:t>
            </a:r>
            <a:r>
              <a:rPr lang="en-US" dirty="0" err="1"/>
              <a:t>toetavat</a:t>
            </a:r>
            <a:r>
              <a:rPr lang="en-US" dirty="0"/>
              <a:t>  </a:t>
            </a:r>
            <a:r>
              <a:rPr lang="en-US" dirty="0" err="1"/>
              <a:t>koostööorganisatsiooni</a:t>
            </a:r>
            <a:r>
              <a:rPr lang="en-US" dirty="0"/>
              <a:t>.</a:t>
            </a:r>
          </a:p>
          <a:p>
            <a:r>
              <a:rPr lang="en-US" dirty="0" err="1"/>
              <a:t>Koostöös</a:t>
            </a:r>
            <a:r>
              <a:rPr lang="en-US" dirty="0"/>
              <a:t> </a:t>
            </a:r>
            <a:r>
              <a:rPr lang="en-US" dirty="0" err="1"/>
              <a:t>nähti</a:t>
            </a:r>
            <a:r>
              <a:rPr lang="en-US" dirty="0"/>
              <a:t> </a:t>
            </a:r>
            <a:r>
              <a:rPr lang="en-US" dirty="0" err="1"/>
              <a:t>võimalust</a:t>
            </a:r>
            <a:r>
              <a:rPr lang="en-US" dirty="0"/>
              <a:t> </a:t>
            </a:r>
            <a:r>
              <a:rPr lang="en-US" dirty="0" err="1"/>
              <a:t>tugevdada</a:t>
            </a:r>
            <a:r>
              <a:rPr lang="en-US" dirty="0"/>
              <a:t> </a:t>
            </a:r>
            <a:r>
              <a:rPr lang="en-US" dirty="0" err="1"/>
              <a:t>oma</a:t>
            </a:r>
            <a:r>
              <a:rPr lang="en-US" dirty="0"/>
              <a:t> </a:t>
            </a:r>
            <a:r>
              <a:rPr lang="en-US" dirty="0" err="1"/>
              <a:t>aineühenduste</a:t>
            </a:r>
            <a:r>
              <a:rPr lang="en-US" dirty="0"/>
              <a:t> </a:t>
            </a:r>
            <a:r>
              <a:rPr lang="en-US" dirty="0" err="1"/>
              <a:t>juhtimist</a:t>
            </a:r>
            <a:r>
              <a:rPr lang="en-US" dirty="0"/>
              <a:t> ja </a:t>
            </a:r>
            <a:r>
              <a:rPr lang="en-US" dirty="0" err="1"/>
              <a:t>tõhusamalt</a:t>
            </a:r>
            <a:r>
              <a:rPr lang="en-US" dirty="0"/>
              <a:t> </a:t>
            </a:r>
            <a:r>
              <a:rPr lang="en-US" dirty="0" err="1"/>
              <a:t>oma</a:t>
            </a:r>
            <a:r>
              <a:rPr lang="en-US" dirty="0"/>
              <a:t> </a:t>
            </a:r>
            <a:r>
              <a:rPr lang="en-US" dirty="0" err="1"/>
              <a:t>tegevusi</a:t>
            </a:r>
            <a:r>
              <a:rPr lang="en-US" dirty="0"/>
              <a:t> </a:t>
            </a:r>
            <a:r>
              <a:rPr lang="en-US" dirty="0" err="1"/>
              <a:t>suunata</a:t>
            </a:r>
            <a:r>
              <a:rPr lang="en-US" dirty="0"/>
              <a:t>, </a:t>
            </a:r>
            <a:r>
              <a:rPr lang="en-US" dirty="0" err="1"/>
              <a:t>sihistada</a:t>
            </a:r>
            <a:r>
              <a:rPr lang="en-US" dirty="0"/>
              <a:t> </a:t>
            </a:r>
            <a:r>
              <a:rPr lang="en-US" dirty="0" err="1"/>
              <a:t>koostööd</a:t>
            </a:r>
            <a:r>
              <a:rPr lang="en-US" dirty="0"/>
              <a:t> </a:t>
            </a:r>
            <a:r>
              <a:rPr lang="en-US" dirty="0" err="1"/>
              <a:t>teiste</a:t>
            </a:r>
            <a:r>
              <a:rPr lang="en-US" dirty="0"/>
              <a:t> </a:t>
            </a:r>
            <a:r>
              <a:rPr lang="en-US" dirty="0" err="1"/>
              <a:t>ühendustega</a:t>
            </a:r>
            <a:r>
              <a:rPr lang="en-US" dirty="0"/>
              <a:t> </a:t>
            </a:r>
            <a:r>
              <a:rPr lang="en-US" dirty="0" err="1"/>
              <a:t>ning</a:t>
            </a:r>
            <a:r>
              <a:rPr lang="en-US" dirty="0"/>
              <a:t> </a:t>
            </a:r>
            <a:r>
              <a:rPr lang="en-US" dirty="0" err="1"/>
              <a:t>tagada</a:t>
            </a:r>
            <a:r>
              <a:rPr lang="en-US" dirty="0"/>
              <a:t> </a:t>
            </a:r>
            <a:r>
              <a:rPr lang="en-US" dirty="0" err="1"/>
              <a:t>jätkusuutlikkus</a:t>
            </a:r>
            <a:r>
              <a:rPr lang="en-US" dirty="0"/>
              <a:t> </a:t>
            </a:r>
            <a:r>
              <a:rPr lang="en-US" dirty="0" err="1"/>
              <a:t>olemasolevaid</a:t>
            </a:r>
            <a:r>
              <a:rPr lang="en-US" dirty="0"/>
              <a:t> </a:t>
            </a:r>
            <a:r>
              <a:rPr lang="en-US" dirty="0" err="1"/>
              <a:t>võimalusi</a:t>
            </a:r>
            <a:r>
              <a:rPr lang="en-US" dirty="0"/>
              <a:t> </a:t>
            </a:r>
            <a:r>
              <a:rPr lang="en-US" dirty="0" err="1"/>
              <a:t>kasutades</a:t>
            </a:r>
            <a:r>
              <a:rPr lang="en-US" dirty="0"/>
              <a:t>. </a:t>
            </a:r>
          </a:p>
          <a:p>
            <a:r>
              <a:rPr lang="en-US" dirty="0"/>
              <a:t>17 </a:t>
            </a:r>
            <a:r>
              <a:rPr lang="en-US" dirty="0" err="1"/>
              <a:t>detsember</a:t>
            </a:r>
            <a:r>
              <a:rPr lang="en-US" dirty="0"/>
              <a:t> 2011 </a:t>
            </a:r>
            <a:r>
              <a:rPr lang="en-US" dirty="0" err="1"/>
              <a:t>kinnitati</a:t>
            </a:r>
            <a:r>
              <a:rPr lang="en-US" dirty="0"/>
              <a:t> </a:t>
            </a:r>
            <a:r>
              <a:rPr lang="en-US" dirty="0" err="1"/>
              <a:t>põhikiri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5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DA3DBCDE-BF76-4B13-BC86-08089485B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MISSIOON ja </a:t>
            </a:r>
            <a:r>
              <a:rPr lang="en-US" dirty="0" err="1"/>
              <a:t>visioon</a:t>
            </a:r>
            <a:endParaRPr lang="en-US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AC3305ED-E7F0-4D48-97A6-28DEE1DFC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b="1" dirty="0" err="1"/>
              <a:t>Missioon</a:t>
            </a:r>
            <a:endParaRPr lang="en-US" dirty="0"/>
          </a:p>
          <a:p>
            <a:pPr fontAlgn="base"/>
            <a:r>
              <a:rPr lang="en-US" dirty="0" err="1"/>
              <a:t>Õpetajate</a:t>
            </a:r>
            <a:r>
              <a:rPr lang="en-US" dirty="0"/>
              <a:t> </a:t>
            </a:r>
            <a:r>
              <a:rPr lang="en-US" dirty="0" err="1"/>
              <a:t>Ühenduste</a:t>
            </a:r>
            <a:r>
              <a:rPr lang="en-US" dirty="0"/>
              <a:t> </a:t>
            </a:r>
            <a:r>
              <a:rPr lang="en-US" dirty="0" err="1"/>
              <a:t>Koostöökoda</a:t>
            </a:r>
            <a:r>
              <a:rPr lang="en-US" dirty="0"/>
              <a:t> on </a:t>
            </a:r>
            <a:r>
              <a:rPr lang="en-US" dirty="0" err="1"/>
              <a:t>õpetajate</a:t>
            </a:r>
            <a:r>
              <a:rPr lang="en-US" dirty="0"/>
              <a:t> </a:t>
            </a:r>
            <a:r>
              <a:rPr lang="en-US" dirty="0" err="1"/>
              <a:t>võrgustikeülene</a:t>
            </a:r>
            <a:r>
              <a:rPr lang="en-US" dirty="0"/>
              <a:t> </a:t>
            </a:r>
            <a:r>
              <a:rPr lang="en-US" dirty="0" err="1"/>
              <a:t>koostööühendus</a:t>
            </a:r>
            <a:r>
              <a:rPr lang="en-US" dirty="0"/>
              <a:t>, mis </a:t>
            </a:r>
            <a:r>
              <a:rPr lang="en-US" dirty="0" err="1"/>
              <a:t>toetab</a:t>
            </a:r>
            <a:r>
              <a:rPr lang="en-US" dirty="0"/>
              <a:t> </a:t>
            </a:r>
            <a:r>
              <a:rPr lang="en-US" dirty="0" err="1"/>
              <a:t>õpetajate</a:t>
            </a:r>
            <a:r>
              <a:rPr lang="en-US" dirty="0"/>
              <a:t> </a:t>
            </a:r>
            <a:r>
              <a:rPr lang="en-US" dirty="0" err="1"/>
              <a:t>professionaalsust</a:t>
            </a:r>
            <a:r>
              <a:rPr lang="en-US" dirty="0"/>
              <a:t> ja </a:t>
            </a:r>
            <a:r>
              <a:rPr lang="en-US" dirty="0" err="1"/>
              <a:t>aktiivsust</a:t>
            </a:r>
            <a:r>
              <a:rPr lang="en-US" dirty="0"/>
              <a:t> </a:t>
            </a:r>
            <a:r>
              <a:rPr lang="en-US" dirty="0" err="1"/>
              <a:t>hariduselus</a:t>
            </a:r>
            <a:r>
              <a:rPr lang="en-US" dirty="0"/>
              <a:t>, </a:t>
            </a:r>
            <a:r>
              <a:rPr lang="en-US" dirty="0" err="1"/>
              <a:t>tagamaks</a:t>
            </a:r>
            <a:r>
              <a:rPr lang="en-US" dirty="0"/>
              <a:t> </a:t>
            </a:r>
            <a:r>
              <a:rPr lang="en-US" dirty="0" err="1"/>
              <a:t>õpilase</a:t>
            </a:r>
            <a:r>
              <a:rPr lang="en-US" dirty="0"/>
              <a:t> </a:t>
            </a:r>
            <a:r>
              <a:rPr lang="en-US" dirty="0" err="1"/>
              <a:t>igakülgse</a:t>
            </a:r>
            <a:r>
              <a:rPr lang="en-US" dirty="0"/>
              <a:t> </a:t>
            </a:r>
            <a:r>
              <a:rPr lang="en-US" dirty="0" err="1"/>
              <a:t>arengu</a:t>
            </a:r>
            <a:r>
              <a:rPr lang="en-US" dirty="0"/>
              <a:t>.</a:t>
            </a:r>
          </a:p>
          <a:p>
            <a:pPr fontAlgn="base"/>
            <a:r>
              <a:rPr lang="en-US" b="1" dirty="0" err="1"/>
              <a:t>Visioon</a:t>
            </a:r>
            <a:endParaRPr lang="en-US" dirty="0"/>
          </a:p>
          <a:p>
            <a:pPr fontAlgn="base"/>
            <a:r>
              <a:rPr lang="en-US" dirty="0" err="1"/>
              <a:t>Õpetajate</a:t>
            </a:r>
            <a:r>
              <a:rPr lang="en-US" dirty="0"/>
              <a:t> </a:t>
            </a:r>
            <a:r>
              <a:rPr lang="en-US" dirty="0" err="1"/>
              <a:t>Ühenduste</a:t>
            </a:r>
            <a:r>
              <a:rPr lang="en-US" dirty="0"/>
              <a:t> </a:t>
            </a:r>
            <a:r>
              <a:rPr lang="en-US" dirty="0" err="1"/>
              <a:t>Koostöökoda</a:t>
            </a:r>
            <a:r>
              <a:rPr lang="en-US" dirty="0"/>
              <a:t> on </a:t>
            </a:r>
            <a:r>
              <a:rPr lang="en-US" dirty="0" err="1"/>
              <a:t>Eesti</a:t>
            </a:r>
            <a:r>
              <a:rPr lang="en-US" dirty="0"/>
              <a:t> </a:t>
            </a:r>
            <a:r>
              <a:rPr lang="en-US" dirty="0" err="1"/>
              <a:t>hariduselu</a:t>
            </a:r>
            <a:r>
              <a:rPr lang="en-US" dirty="0"/>
              <a:t> </a:t>
            </a:r>
            <a:r>
              <a:rPr lang="en-US" dirty="0" err="1"/>
              <a:t>kõigi</a:t>
            </a:r>
            <a:r>
              <a:rPr lang="en-US" dirty="0"/>
              <a:t> </a:t>
            </a:r>
            <a:r>
              <a:rPr lang="en-US" dirty="0" err="1"/>
              <a:t>valdkondade</a:t>
            </a:r>
            <a:r>
              <a:rPr lang="en-US" dirty="0"/>
              <a:t> </a:t>
            </a:r>
            <a:r>
              <a:rPr lang="en-US" dirty="0" err="1"/>
              <a:t>professionaalne</a:t>
            </a:r>
            <a:r>
              <a:rPr lang="en-US" dirty="0"/>
              <a:t> </a:t>
            </a:r>
            <a:r>
              <a:rPr lang="en-US" dirty="0" err="1"/>
              <a:t>arendaja</a:t>
            </a:r>
            <a:r>
              <a:rPr lang="en-US" dirty="0"/>
              <a:t> ja </a:t>
            </a:r>
            <a:r>
              <a:rPr lang="en-US" dirty="0" err="1"/>
              <a:t>tunnustatud</a:t>
            </a:r>
            <a:r>
              <a:rPr lang="en-US" dirty="0"/>
              <a:t> partner.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58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29BC0F3-3C2C-4732-9202-ADEEB1830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en-US" dirty="0" err="1"/>
              <a:t>Kes</a:t>
            </a:r>
            <a:r>
              <a:rPr lang="en-US" dirty="0"/>
              <a:t> </a:t>
            </a:r>
            <a:r>
              <a:rPr lang="en-US" dirty="0" err="1"/>
              <a:t>oleme</a:t>
            </a:r>
            <a:r>
              <a:rPr lang="en-US" dirty="0"/>
              <a:t> </a:t>
            </a:r>
            <a:r>
              <a:rPr lang="en-US" dirty="0" err="1"/>
              <a:t>täna</a:t>
            </a:r>
            <a:r>
              <a:rPr lang="en-US" dirty="0"/>
              <a:t>? 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5D5C1979-794A-4BE8-846A-B44E104B15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17. </a:t>
            </a:r>
            <a:r>
              <a:rPr lang="en-US" dirty="0" err="1"/>
              <a:t>detsember</a:t>
            </a:r>
            <a:r>
              <a:rPr lang="en-US" dirty="0"/>
              <a:t> 2021 </a:t>
            </a:r>
            <a:r>
              <a:rPr lang="en-US" dirty="0" err="1"/>
              <a:t>täitub</a:t>
            </a:r>
            <a:r>
              <a:rPr lang="en-US" dirty="0"/>
              <a:t> 10. </a:t>
            </a:r>
            <a:r>
              <a:rPr lang="en-US" dirty="0" err="1"/>
              <a:t>tegevusaasta</a:t>
            </a:r>
            <a:endParaRPr lang="en-US" dirty="0"/>
          </a:p>
          <a:p>
            <a:r>
              <a:rPr lang="en-US" dirty="0" err="1"/>
              <a:t>Koostööorganistatiooni</a:t>
            </a:r>
            <a:r>
              <a:rPr lang="en-US" dirty="0"/>
              <a:t> </a:t>
            </a:r>
            <a:r>
              <a:rPr lang="en-US" dirty="0" err="1"/>
              <a:t>kuulub</a:t>
            </a:r>
            <a:r>
              <a:rPr lang="en-US" dirty="0"/>
              <a:t> 22 </a:t>
            </a:r>
            <a:r>
              <a:rPr lang="en-US" dirty="0" err="1"/>
              <a:t>haridusühendust</a:t>
            </a:r>
            <a:r>
              <a:rPr lang="en-US" dirty="0"/>
              <a:t>: </a:t>
            </a:r>
            <a:r>
              <a:rPr lang="en-US" dirty="0" err="1"/>
              <a:t>Inimeseõpetuse</a:t>
            </a:r>
            <a:r>
              <a:rPr lang="en-US" dirty="0"/>
              <a:t> </a:t>
            </a:r>
            <a:r>
              <a:rPr lang="en-US" dirty="0" err="1"/>
              <a:t>Ühing</a:t>
            </a:r>
            <a:r>
              <a:rPr lang="en-US" dirty="0"/>
              <a:t>, </a:t>
            </a:r>
            <a:r>
              <a:rPr lang="en-US" dirty="0" err="1"/>
              <a:t>Eesti</a:t>
            </a:r>
            <a:r>
              <a:rPr lang="en-US" dirty="0"/>
              <a:t> </a:t>
            </a:r>
            <a:r>
              <a:rPr lang="en-US" dirty="0" err="1"/>
              <a:t>Haiglaõpetajate</a:t>
            </a:r>
            <a:r>
              <a:rPr lang="en-US" dirty="0"/>
              <a:t> </a:t>
            </a:r>
            <a:r>
              <a:rPr lang="en-US" dirty="0" err="1"/>
              <a:t>Selts</a:t>
            </a:r>
            <a:r>
              <a:rPr lang="en-US" dirty="0"/>
              <a:t>, </a:t>
            </a:r>
            <a:r>
              <a:rPr lang="en-US" dirty="0" err="1"/>
              <a:t>Eesti</a:t>
            </a:r>
            <a:r>
              <a:rPr lang="en-US" dirty="0"/>
              <a:t> </a:t>
            </a:r>
            <a:r>
              <a:rPr lang="en-US" dirty="0" err="1"/>
              <a:t>Klassiõpetajate</a:t>
            </a:r>
            <a:r>
              <a:rPr lang="en-US" dirty="0"/>
              <a:t> </a:t>
            </a:r>
            <a:r>
              <a:rPr lang="en-US" dirty="0" err="1"/>
              <a:t>Liit</a:t>
            </a:r>
            <a:r>
              <a:rPr lang="en-US" dirty="0"/>
              <a:t>, </a:t>
            </a:r>
            <a:r>
              <a:rPr lang="en-US" dirty="0" err="1"/>
              <a:t>Eesti</a:t>
            </a:r>
            <a:r>
              <a:rPr lang="en-US" dirty="0"/>
              <a:t> </a:t>
            </a:r>
            <a:r>
              <a:rPr lang="en-US" dirty="0" err="1"/>
              <a:t>Käsitööõpetajate</a:t>
            </a:r>
            <a:r>
              <a:rPr lang="en-US" dirty="0"/>
              <a:t> </a:t>
            </a:r>
            <a:r>
              <a:rPr lang="en-US" dirty="0" err="1"/>
              <a:t>Selts</a:t>
            </a:r>
            <a:r>
              <a:rPr lang="en-US" dirty="0"/>
              <a:t> “</a:t>
            </a:r>
            <a:r>
              <a:rPr lang="en-US" dirty="0" err="1"/>
              <a:t>Aita</a:t>
            </a:r>
            <a:r>
              <a:rPr lang="en-US" dirty="0"/>
              <a:t>”, </a:t>
            </a:r>
            <a:r>
              <a:rPr lang="en-US" dirty="0" err="1"/>
              <a:t>Eesti</a:t>
            </a:r>
            <a:r>
              <a:rPr lang="en-US" dirty="0"/>
              <a:t> </a:t>
            </a:r>
            <a:r>
              <a:rPr lang="en-US" dirty="0" err="1"/>
              <a:t>Tehnoloogiakasvatuse</a:t>
            </a:r>
            <a:r>
              <a:rPr lang="en-US" dirty="0"/>
              <a:t> </a:t>
            </a:r>
            <a:r>
              <a:rPr lang="en-US" dirty="0" err="1"/>
              <a:t>Liit</a:t>
            </a:r>
            <a:r>
              <a:rPr lang="en-US" dirty="0"/>
              <a:t>, </a:t>
            </a:r>
            <a:r>
              <a:rPr lang="en-US" dirty="0" err="1"/>
              <a:t>Eesti</a:t>
            </a:r>
            <a:r>
              <a:rPr lang="en-US" dirty="0"/>
              <a:t> </a:t>
            </a:r>
            <a:r>
              <a:rPr lang="en-US" dirty="0" err="1"/>
              <a:t>Bioloogiaõpetajate</a:t>
            </a:r>
            <a:r>
              <a:rPr lang="en-US" dirty="0"/>
              <a:t> </a:t>
            </a:r>
            <a:r>
              <a:rPr lang="en-US" dirty="0" err="1"/>
              <a:t>Ühing</a:t>
            </a:r>
            <a:r>
              <a:rPr lang="en-US" dirty="0"/>
              <a:t>, </a:t>
            </a:r>
            <a:r>
              <a:rPr lang="en-US" dirty="0" err="1"/>
              <a:t>Eesti</a:t>
            </a:r>
            <a:r>
              <a:rPr lang="en-US" dirty="0"/>
              <a:t> </a:t>
            </a:r>
            <a:r>
              <a:rPr lang="en-US" dirty="0" err="1"/>
              <a:t>Kehalise</a:t>
            </a:r>
            <a:r>
              <a:rPr lang="en-US" dirty="0"/>
              <a:t> </a:t>
            </a:r>
            <a:r>
              <a:rPr lang="en-US" dirty="0" err="1"/>
              <a:t>Kasvatuse</a:t>
            </a:r>
            <a:r>
              <a:rPr lang="en-US" dirty="0"/>
              <a:t> </a:t>
            </a:r>
            <a:r>
              <a:rPr lang="en-US" dirty="0" err="1"/>
              <a:t>Liit</a:t>
            </a:r>
            <a:r>
              <a:rPr lang="en-US" dirty="0"/>
              <a:t>, </a:t>
            </a:r>
            <a:r>
              <a:rPr lang="en-US" dirty="0" err="1"/>
              <a:t>Eesti</a:t>
            </a:r>
            <a:r>
              <a:rPr lang="en-US" dirty="0"/>
              <a:t> </a:t>
            </a:r>
            <a:r>
              <a:rPr lang="en-US" dirty="0" err="1"/>
              <a:t>Lasteaednike</a:t>
            </a:r>
            <a:r>
              <a:rPr lang="en-US" dirty="0"/>
              <a:t> </a:t>
            </a:r>
            <a:r>
              <a:rPr lang="en-US" dirty="0" err="1"/>
              <a:t>Liit</a:t>
            </a:r>
            <a:r>
              <a:rPr lang="en-US" dirty="0"/>
              <a:t>, </a:t>
            </a:r>
            <a:r>
              <a:rPr lang="en-US" dirty="0" err="1"/>
              <a:t>Eesti</a:t>
            </a:r>
            <a:r>
              <a:rPr lang="en-US" dirty="0"/>
              <a:t> </a:t>
            </a:r>
            <a:r>
              <a:rPr lang="en-US" dirty="0" err="1"/>
              <a:t>Tööõpetajate</a:t>
            </a:r>
            <a:r>
              <a:rPr lang="en-US" dirty="0"/>
              <a:t> </a:t>
            </a:r>
            <a:r>
              <a:rPr lang="en-US" dirty="0" err="1"/>
              <a:t>Selts</a:t>
            </a:r>
            <a:r>
              <a:rPr lang="en-US" dirty="0"/>
              <a:t>, </a:t>
            </a:r>
            <a:r>
              <a:rPr lang="en-US" dirty="0" err="1"/>
              <a:t>Eesti</a:t>
            </a:r>
            <a:r>
              <a:rPr lang="en-US" dirty="0"/>
              <a:t> </a:t>
            </a:r>
            <a:r>
              <a:rPr lang="en-US" dirty="0" err="1"/>
              <a:t>Informaatikaõpetajate</a:t>
            </a:r>
            <a:r>
              <a:rPr lang="en-US" dirty="0"/>
              <a:t> </a:t>
            </a:r>
            <a:r>
              <a:rPr lang="en-US" dirty="0" err="1"/>
              <a:t>Selts</a:t>
            </a:r>
            <a:r>
              <a:rPr lang="en-US" dirty="0"/>
              <a:t>, </a:t>
            </a:r>
            <a:r>
              <a:rPr lang="en-US" dirty="0" err="1"/>
              <a:t>Eesti</a:t>
            </a:r>
            <a:r>
              <a:rPr lang="en-US" dirty="0"/>
              <a:t> </a:t>
            </a:r>
            <a:r>
              <a:rPr lang="en-US" dirty="0" err="1"/>
              <a:t>Matemaatika</a:t>
            </a:r>
            <a:r>
              <a:rPr lang="en-US" dirty="0"/>
              <a:t> </a:t>
            </a:r>
            <a:r>
              <a:rPr lang="en-US" dirty="0" err="1"/>
              <a:t>Selts</a:t>
            </a:r>
            <a:r>
              <a:rPr lang="en-US" dirty="0"/>
              <a:t>, </a:t>
            </a:r>
            <a:r>
              <a:rPr lang="en-US" dirty="0" err="1"/>
              <a:t>Eesti</a:t>
            </a:r>
            <a:r>
              <a:rPr lang="en-US" dirty="0"/>
              <a:t> </a:t>
            </a:r>
            <a:r>
              <a:rPr lang="en-US" dirty="0" err="1"/>
              <a:t>Keele</a:t>
            </a:r>
            <a:r>
              <a:rPr lang="en-US" dirty="0"/>
              <a:t> </a:t>
            </a:r>
            <a:r>
              <a:rPr lang="en-US" dirty="0" err="1"/>
              <a:t>kui</a:t>
            </a:r>
            <a:r>
              <a:rPr lang="en-US" dirty="0"/>
              <a:t> </a:t>
            </a:r>
            <a:r>
              <a:rPr lang="en-US" dirty="0" err="1"/>
              <a:t>Teise</a:t>
            </a:r>
            <a:r>
              <a:rPr lang="en-US" dirty="0"/>
              <a:t> </a:t>
            </a:r>
            <a:r>
              <a:rPr lang="en-US" dirty="0" err="1"/>
              <a:t>Keele</a:t>
            </a:r>
            <a:r>
              <a:rPr lang="en-US" dirty="0"/>
              <a:t> </a:t>
            </a:r>
            <a:r>
              <a:rPr lang="en-US" dirty="0" err="1"/>
              <a:t>Õpetajate</a:t>
            </a:r>
            <a:r>
              <a:rPr lang="en-US" dirty="0"/>
              <a:t> </a:t>
            </a:r>
            <a:r>
              <a:rPr lang="en-US" dirty="0" err="1"/>
              <a:t>Liit</a:t>
            </a:r>
            <a:r>
              <a:rPr lang="en-US" dirty="0"/>
              <a:t>, MTÜ </a:t>
            </a:r>
            <a:r>
              <a:rPr lang="en-US" dirty="0" err="1"/>
              <a:t>Hea</a:t>
            </a:r>
            <a:r>
              <a:rPr lang="en-US" dirty="0"/>
              <a:t> </a:t>
            </a:r>
            <a:r>
              <a:rPr lang="en-US" dirty="0" err="1"/>
              <a:t>Algus</a:t>
            </a:r>
            <a:r>
              <a:rPr lang="en-US" dirty="0"/>
              <a:t>, </a:t>
            </a:r>
            <a:r>
              <a:rPr lang="en-US" dirty="0" err="1"/>
              <a:t>Eesti</a:t>
            </a:r>
            <a:r>
              <a:rPr lang="en-US" dirty="0"/>
              <a:t> </a:t>
            </a:r>
            <a:r>
              <a:rPr lang="en-US" dirty="0" err="1"/>
              <a:t>Ajaloo</a:t>
            </a:r>
            <a:r>
              <a:rPr lang="en-US" dirty="0"/>
              <a:t>- ja </a:t>
            </a:r>
            <a:r>
              <a:rPr lang="en-US" dirty="0" err="1"/>
              <a:t>Ühiskonnaõpetajate</a:t>
            </a:r>
            <a:r>
              <a:rPr lang="en-US" dirty="0"/>
              <a:t> </a:t>
            </a:r>
            <a:r>
              <a:rPr lang="en-US" dirty="0" err="1"/>
              <a:t>Selts</a:t>
            </a:r>
            <a:r>
              <a:rPr lang="en-US" dirty="0"/>
              <a:t>, </a:t>
            </a:r>
            <a:r>
              <a:rPr lang="en-US" dirty="0" err="1"/>
              <a:t>Eesti</a:t>
            </a:r>
            <a:r>
              <a:rPr lang="en-US" dirty="0"/>
              <a:t> </a:t>
            </a:r>
            <a:r>
              <a:rPr lang="en-US" dirty="0" err="1"/>
              <a:t>Kunstihariduse</a:t>
            </a:r>
            <a:r>
              <a:rPr lang="en-US" dirty="0"/>
              <a:t> </a:t>
            </a:r>
            <a:r>
              <a:rPr lang="en-US" dirty="0" err="1"/>
              <a:t>Ühing</a:t>
            </a:r>
            <a:r>
              <a:rPr lang="en-US" dirty="0"/>
              <a:t>, </a:t>
            </a:r>
            <a:r>
              <a:rPr lang="en-US" dirty="0" err="1"/>
              <a:t>Eesti</a:t>
            </a:r>
            <a:r>
              <a:rPr lang="en-US" dirty="0"/>
              <a:t> </a:t>
            </a:r>
            <a:r>
              <a:rPr lang="en-US" dirty="0" err="1"/>
              <a:t>Keemiaõpetajate</a:t>
            </a:r>
            <a:r>
              <a:rPr lang="en-US" dirty="0"/>
              <a:t> </a:t>
            </a:r>
            <a:r>
              <a:rPr lang="en-US" dirty="0" err="1"/>
              <a:t>Liit</a:t>
            </a:r>
            <a:r>
              <a:rPr lang="en-US" dirty="0"/>
              <a:t>, </a:t>
            </a:r>
            <a:r>
              <a:rPr lang="en-US" dirty="0" err="1"/>
              <a:t>Eesti</a:t>
            </a:r>
            <a:r>
              <a:rPr lang="en-US" dirty="0"/>
              <a:t> </a:t>
            </a:r>
            <a:r>
              <a:rPr lang="en-US" dirty="0" err="1"/>
              <a:t>Geograafiaõpetajate</a:t>
            </a:r>
            <a:r>
              <a:rPr lang="en-US" dirty="0"/>
              <a:t> </a:t>
            </a:r>
            <a:r>
              <a:rPr lang="en-US" dirty="0" err="1"/>
              <a:t>Ühing</a:t>
            </a:r>
            <a:r>
              <a:rPr lang="en-US" dirty="0"/>
              <a:t>, </a:t>
            </a:r>
            <a:r>
              <a:rPr lang="en-US" dirty="0" err="1"/>
              <a:t>Eesti</a:t>
            </a:r>
            <a:r>
              <a:rPr lang="en-US" dirty="0"/>
              <a:t> </a:t>
            </a:r>
            <a:r>
              <a:rPr lang="en-US" dirty="0" err="1"/>
              <a:t>Majandus</a:t>
            </a:r>
            <a:r>
              <a:rPr lang="en-US" dirty="0"/>
              <a:t>- ja </a:t>
            </a:r>
            <a:r>
              <a:rPr lang="en-US" dirty="0" err="1"/>
              <a:t>Ettevõtlusõpetajate</a:t>
            </a:r>
            <a:r>
              <a:rPr lang="en-US" dirty="0"/>
              <a:t> </a:t>
            </a:r>
            <a:r>
              <a:rPr lang="en-US" dirty="0" err="1"/>
              <a:t>Selts</a:t>
            </a:r>
            <a:r>
              <a:rPr lang="en-US" dirty="0"/>
              <a:t>, </a:t>
            </a:r>
            <a:r>
              <a:rPr lang="en-US" dirty="0" err="1"/>
              <a:t>Eesti</a:t>
            </a:r>
            <a:r>
              <a:rPr lang="en-US" dirty="0"/>
              <a:t> </a:t>
            </a:r>
            <a:r>
              <a:rPr lang="en-US" dirty="0" err="1"/>
              <a:t>Muusikaõpetajate</a:t>
            </a:r>
            <a:r>
              <a:rPr lang="en-US" dirty="0"/>
              <a:t> </a:t>
            </a:r>
            <a:r>
              <a:rPr lang="en-US" dirty="0" err="1"/>
              <a:t>Liit</a:t>
            </a:r>
            <a:r>
              <a:rPr lang="en-US" dirty="0"/>
              <a:t>, </a:t>
            </a:r>
            <a:r>
              <a:rPr lang="en-US" dirty="0" err="1"/>
              <a:t>Eesti</a:t>
            </a:r>
            <a:r>
              <a:rPr lang="en-US" dirty="0"/>
              <a:t> </a:t>
            </a:r>
            <a:r>
              <a:rPr lang="en-US" dirty="0" err="1"/>
              <a:t>Keelepööre</a:t>
            </a:r>
            <a:r>
              <a:rPr lang="en-US" dirty="0"/>
              <a:t>, </a:t>
            </a:r>
            <a:r>
              <a:rPr lang="en-US" dirty="0" err="1"/>
              <a:t>Eesti</a:t>
            </a:r>
            <a:r>
              <a:rPr lang="en-US" dirty="0"/>
              <a:t> </a:t>
            </a:r>
            <a:r>
              <a:rPr lang="en-US" dirty="0" err="1"/>
              <a:t>Haridustehnoloogide</a:t>
            </a:r>
            <a:r>
              <a:rPr lang="en-US" dirty="0"/>
              <a:t> </a:t>
            </a:r>
            <a:r>
              <a:rPr lang="en-US" dirty="0" err="1"/>
              <a:t>Liit</a:t>
            </a:r>
            <a:r>
              <a:rPr lang="en-US" dirty="0"/>
              <a:t>, </a:t>
            </a:r>
            <a:r>
              <a:rPr lang="en-US" dirty="0" err="1"/>
              <a:t>Eesti</a:t>
            </a:r>
            <a:r>
              <a:rPr lang="en-US" dirty="0"/>
              <a:t> </a:t>
            </a:r>
            <a:r>
              <a:rPr lang="en-US" dirty="0" err="1"/>
              <a:t>Raamatukoguhoidjate</a:t>
            </a:r>
            <a:r>
              <a:rPr lang="en-US" dirty="0"/>
              <a:t> </a:t>
            </a:r>
            <a:r>
              <a:rPr lang="en-US" dirty="0" err="1"/>
              <a:t>Ühingu</a:t>
            </a:r>
            <a:r>
              <a:rPr lang="en-US" dirty="0"/>
              <a:t> </a:t>
            </a:r>
            <a:r>
              <a:rPr lang="en-US" dirty="0" err="1"/>
              <a:t>Kooliraamatukogude</a:t>
            </a:r>
            <a:r>
              <a:rPr lang="en-US" dirty="0"/>
              <a:t> </a:t>
            </a:r>
            <a:r>
              <a:rPr lang="en-US" dirty="0" err="1"/>
              <a:t>sektsioon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61400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075198E3-F615-4ECC-BC9A-A14397CE8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Koolitused</a:t>
            </a:r>
            <a:r>
              <a:rPr lang="en-US" dirty="0"/>
              <a:t>, PÜÜK, </a:t>
            </a:r>
            <a:r>
              <a:rPr lang="en-US" dirty="0" err="1"/>
              <a:t>Uudiskiri</a:t>
            </a:r>
            <a:endParaRPr lang="en-US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8E0E607A-3E92-47D8-BCA0-9441AA5EE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Sa </a:t>
            </a:r>
            <a:r>
              <a:rPr lang="en-US" dirty="0" err="1"/>
              <a:t>Innove</a:t>
            </a:r>
            <a:r>
              <a:rPr lang="en-US" dirty="0"/>
              <a:t> </a:t>
            </a:r>
            <a:r>
              <a:rPr lang="en-US" dirty="0" err="1"/>
              <a:t>toel</a:t>
            </a:r>
            <a:r>
              <a:rPr lang="en-US" dirty="0"/>
              <a:t> ja </a:t>
            </a:r>
            <a:r>
              <a:rPr lang="en-US" dirty="0" err="1"/>
              <a:t>koostöös</a:t>
            </a:r>
            <a:r>
              <a:rPr lang="en-US" dirty="0"/>
              <a:t> said </a:t>
            </a:r>
            <a:r>
              <a:rPr lang="en-US" dirty="0" err="1"/>
              <a:t>teoks</a:t>
            </a:r>
            <a:r>
              <a:rPr lang="en-US" dirty="0"/>
              <a:t> </a:t>
            </a:r>
            <a:r>
              <a:rPr lang="en-US" dirty="0" err="1"/>
              <a:t>ühised</a:t>
            </a:r>
            <a:r>
              <a:rPr lang="en-US" dirty="0"/>
              <a:t> </a:t>
            </a:r>
            <a:r>
              <a:rPr lang="en-US" dirty="0" err="1"/>
              <a:t>koolitused</a:t>
            </a:r>
            <a:r>
              <a:rPr lang="en-US" dirty="0"/>
              <a:t>,  </a:t>
            </a:r>
            <a:r>
              <a:rPr lang="en-US" dirty="0" err="1"/>
              <a:t>pedagoogilised</a:t>
            </a:r>
            <a:r>
              <a:rPr lang="en-US" dirty="0"/>
              <a:t> </a:t>
            </a:r>
            <a:r>
              <a:rPr lang="en-US" dirty="0" err="1"/>
              <a:t>ühenduste</a:t>
            </a:r>
            <a:r>
              <a:rPr lang="en-US" dirty="0"/>
              <a:t> </a:t>
            </a:r>
            <a:r>
              <a:rPr lang="en-US" dirty="0" err="1"/>
              <a:t>ülesed</a:t>
            </a:r>
            <a:r>
              <a:rPr lang="en-US" dirty="0"/>
              <a:t> </a:t>
            </a:r>
            <a:r>
              <a:rPr lang="en-US" dirty="0" err="1"/>
              <a:t>koostööpäevad</a:t>
            </a:r>
            <a:r>
              <a:rPr lang="en-US" dirty="0"/>
              <a:t>:  “PÜÜK” ja </a:t>
            </a:r>
            <a:r>
              <a:rPr lang="en-US" dirty="0" err="1"/>
              <a:t>ilmus</a:t>
            </a:r>
            <a:r>
              <a:rPr lang="en-US" dirty="0"/>
              <a:t> </a:t>
            </a:r>
            <a:r>
              <a:rPr lang="en-US" dirty="0" err="1"/>
              <a:t>kord</a:t>
            </a:r>
            <a:r>
              <a:rPr lang="en-US" dirty="0"/>
              <a:t> </a:t>
            </a:r>
            <a:r>
              <a:rPr lang="en-US" dirty="0" err="1"/>
              <a:t>kvartalis</a:t>
            </a:r>
            <a:r>
              <a:rPr lang="en-US" dirty="0"/>
              <a:t> </a:t>
            </a:r>
            <a:r>
              <a:rPr lang="en-US" dirty="0" err="1"/>
              <a:t>Võrgustike</a:t>
            </a:r>
            <a:r>
              <a:rPr lang="en-US" dirty="0"/>
              <a:t> </a:t>
            </a:r>
            <a:r>
              <a:rPr lang="en-US" dirty="0" err="1"/>
              <a:t>Uudiskiri</a:t>
            </a:r>
            <a:r>
              <a:rPr lang="en-US" dirty="0"/>
              <a:t>. </a:t>
            </a:r>
          </a:p>
          <a:p>
            <a:r>
              <a:rPr lang="en-US" dirty="0" err="1"/>
              <a:t>Põhiteemadeks</a:t>
            </a:r>
            <a:r>
              <a:rPr lang="en-US" dirty="0"/>
              <a:t> </a:t>
            </a:r>
            <a:r>
              <a:rPr lang="en-US" dirty="0" err="1"/>
              <a:t>õppekava</a:t>
            </a:r>
            <a:r>
              <a:rPr lang="en-US" dirty="0"/>
              <a:t> </a:t>
            </a:r>
            <a:r>
              <a:rPr lang="en-US" dirty="0" err="1"/>
              <a:t>arendus</a:t>
            </a:r>
            <a:r>
              <a:rPr lang="en-US" dirty="0"/>
              <a:t>, </a:t>
            </a:r>
            <a:r>
              <a:rPr lang="en-US" dirty="0" err="1"/>
              <a:t>aintevaheliste</a:t>
            </a:r>
            <a:r>
              <a:rPr lang="en-US" dirty="0"/>
              <a:t> </a:t>
            </a:r>
            <a:r>
              <a:rPr lang="en-US" dirty="0" err="1"/>
              <a:t>lõimingute</a:t>
            </a:r>
            <a:r>
              <a:rPr lang="en-US" dirty="0"/>
              <a:t> </a:t>
            </a:r>
            <a:r>
              <a:rPr lang="en-US" dirty="0" err="1"/>
              <a:t>võimalused</a:t>
            </a:r>
            <a:r>
              <a:rPr lang="en-US" dirty="0"/>
              <a:t>, </a:t>
            </a:r>
            <a:r>
              <a:rPr lang="en-US" dirty="0" err="1"/>
              <a:t>hindamine</a:t>
            </a:r>
            <a:r>
              <a:rPr lang="en-US" dirty="0"/>
              <a:t>, </a:t>
            </a:r>
            <a:r>
              <a:rPr lang="en-US" dirty="0" err="1"/>
              <a:t>õpetajate</a:t>
            </a:r>
            <a:r>
              <a:rPr lang="en-US" dirty="0"/>
              <a:t> </a:t>
            </a:r>
            <a:r>
              <a:rPr lang="en-US" dirty="0" err="1"/>
              <a:t>maine</a:t>
            </a:r>
            <a:r>
              <a:rPr lang="en-US" dirty="0"/>
              <a:t> </a:t>
            </a:r>
            <a:r>
              <a:rPr lang="en-US" dirty="0" err="1"/>
              <a:t>kujundus</a:t>
            </a:r>
            <a:r>
              <a:rPr lang="en-US" dirty="0"/>
              <a:t>, </a:t>
            </a:r>
            <a:r>
              <a:rPr lang="en-US" dirty="0" err="1"/>
              <a:t>võrgustike</a:t>
            </a:r>
            <a:r>
              <a:rPr lang="en-US" dirty="0"/>
              <a:t> </a:t>
            </a:r>
            <a:r>
              <a:rPr lang="en-US" dirty="0" err="1"/>
              <a:t>koostöö</a:t>
            </a:r>
            <a:r>
              <a:rPr lang="en-US" dirty="0"/>
              <a:t> </a:t>
            </a:r>
            <a:r>
              <a:rPr lang="en-US" dirty="0" err="1"/>
              <a:t>ning</a:t>
            </a:r>
            <a:r>
              <a:rPr lang="en-US" dirty="0"/>
              <a:t> </a:t>
            </a:r>
            <a:r>
              <a:rPr lang="en-US" dirty="0" err="1"/>
              <a:t>arendustegevused</a:t>
            </a:r>
            <a:r>
              <a:rPr lang="en-US" dirty="0"/>
              <a:t>.</a:t>
            </a:r>
          </a:p>
          <a:p>
            <a:r>
              <a:rPr lang="en-US" dirty="0" err="1"/>
              <a:t>Positiivne</a:t>
            </a:r>
            <a:r>
              <a:rPr lang="en-US" dirty="0"/>
              <a:t> </a:t>
            </a:r>
            <a:r>
              <a:rPr lang="en-US" dirty="0" err="1"/>
              <a:t>süst</a:t>
            </a:r>
            <a:r>
              <a:rPr lang="en-US" dirty="0"/>
              <a:t> </a:t>
            </a:r>
            <a:r>
              <a:rPr lang="en-US" dirty="0" err="1"/>
              <a:t>õpetajatele</a:t>
            </a:r>
            <a:r>
              <a:rPr lang="en-US" dirty="0"/>
              <a:t> </a:t>
            </a:r>
            <a:r>
              <a:rPr lang="en-US" dirty="0" err="1"/>
              <a:t>koolielu</a:t>
            </a:r>
            <a:r>
              <a:rPr lang="en-US" dirty="0"/>
              <a:t> </a:t>
            </a:r>
            <a:r>
              <a:rPr lang="en-US" dirty="0" err="1"/>
              <a:t>värvikamaks</a:t>
            </a:r>
            <a:r>
              <a:rPr lang="en-US" dirty="0"/>
              <a:t> </a:t>
            </a:r>
            <a:r>
              <a:rPr lang="en-US" dirty="0" err="1"/>
              <a:t>muutmisel</a:t>
            </a:r>
            <a:r>
              <a:rPr lang="en-US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2581475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48250996-9696-4DE5-ACF8-B1D7E8CE9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Aktuaalsed</a:t>
            </a:r>
            <a:r>
              <a:rPr lang="en-US" dirty="0"/>
              <a:t> </a:t>
            </a:r>
            <a:r>
              <a:rPr lang="en-US" dirty="0" err="1"/>
              <a:t>peateemad</a:t>
            </a:r>
            <a:endParaRPr lang="en-US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AB0AAD7A-36C0-49FC-AA6E-EA867149ED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HTM </a:t>
            </a:r>
            <a:r>
              <a:rPr lang="en-US" dirty="0" err="1"/>
              <a:t>partnerlus</a:t>
            </a:r>
            <a:endParaRPr lang="en-US" dirty="0"/>
          </a:p>
          <a:p>
            <a:r>
              <a:rPr lang="en-US" dirty="0" err="1"/>
              <a:t>Aineühenduste</a:t>
            </a:r>
            <a:r>
              <a:rPr lang="en-US" dirty="0"/>
              <a:t> </a:t>
            </a:r>
            <a:r>
              <a:rPr lang="en-US" dirty="0" err="1"/>
              <a:t>tegevuste</a:t>
            </a:r>
            <a:r>
              <a:rPr lang="en-US" dirty="0"/>
              <a:t> </a:t>
            </a:r>
            <a:r>
              <a:rPr lang="en-US" dirty="0" err="1"/>
              <a:t>tõhustamine</a:t>
            </a:r>
            <a:r>
              <a:rPr lang="en-US" dirty="0"/>
              <a:t> ja </a:t>
            </a:r>
            <a:r>
              <a:rPr lang="en-US" dirty="0" err="1"/>
              <a:t>jätkusuutlikkuse</a:t>
            </a:r>
            <a:r>
              <a:rPr lang="en-US" dirty="0"/>
              <a:t> </a:t>
            </a:r>
            <a:r>
              <a:rPr lang="en-US" dirty="0" err="1"/>
              <a:t>tagamine</a:t>
            </a:r>
            <a:endParaRPr lang="en-US" dirty="0"/>
          </a:p>
          <a:p>
            <a:r>
              <a:rPr lang="en-US" dirty="0" err="1"/>
              <a:t>Õppekava</a:t>
            </a:r>
            <a:r>
              <a:rPr lang="en-US" dirty="0"/>
              <a:t> </a:t>
            </a:r>
            <a:r>
              <a:rPr lang="en-US" dirty="0" err="1"/>
              <a:t>arendus</a:t>
            </a:r>
            <a:endParaRPr lang="en-US" dirty="0"/>
          </a:p>
          <a:p>
            <a:r>
              <a:rPr lang="en-US" dirty="0" err="1"/>
              <a:t>Õpetajate</a:t>
            </a:r>
            <a:r>
              <a:rPr lang="en-US" dirty="0"/>
              <a:t> </a:t>
            </a:r>
            <a:r>
              <a:rPr lang="en-US" dirty="0" err="1"/>
              <a:t>professionaalne</a:t>
            </a:r>
            <a:r>
              <a:rPr lang="en-US" dirty="0"/>
              <a:t> </a:t>
            </a:r>
            <a:r>
              <a:rPr lang="en-US" dirty="0" err="1"/>
              <a:t>areng</a:t>
            </a:r>
            <a:endParaRPr lang="en-US" dirty="0"/>
          </a:p>
          <a:p>
            <a:r>
              <a:rPr lang="en-US" dirty="0" err="1"/>
              <a:t>Õpetajate</a:t>
            </a:r>
            <a:r>
              <a:rPr lang="en-US" dirty="0"/>
              <a:t> </a:t>
            </a:r>
            <a:r>
              <a:rPr lang="en-US" dirty="0" err="1"/>
              <a:t>järelkasv</a:t>
            </a:r>
            <a:endParaRPr lang="en-US" dirty="0"/>
          </a:p>
          <a:p>
            <a:r>
              <a:rPr lang="en-US" dirty="0" err="1"/>
              <a:t>Õpetajate</a:t>
            </a:r>
            <a:r>
              <a:rPr lang="en-US" dirty="0"/>
              <a:t> </a:t>
            </a:r>
            <a:r>
              <a:rPr lang="en-US" dirty="0" err="1"/>
              <a:t>maine</a:t>
            </a:r>
            <a:r>
              <a:rPr lang="en-US" dirty="0"/>
              <a:t> ja </a:t>
            </a:r>
            <a:r>
              <a:rPr lang="en-US" dirty="0" err="1"/>
              <a:t>maine</a:t>
            </a:r>
            <a:r>
              <a:rPr lang="en-US" dirty="0"/>
              <a:t> </a:t>
            </a:r>
            <a:r>
              <a:rPr lang="en-US" dirty="0" err="1"/>
              <a:t>kujundus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764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2D4F9769-AD8B-4B9A-9614-68EE58EB2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Hetkeseis</a:t>
            </a:r>
            <a:r>
              <a:rPr lang="en-US" dirty="0"/>
              <a:t> </a:t>
            </a:r>
            <a:r>
              <a:rPr lang="en-US" dirty="0" err="1"/>
              <a:t>tegevused</a:t>
            </a:r>
            <a:r>
              <a:rPr lang="en-US" dirty="0"/>
              <a:t> 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2B65EC72-233E-4B4C-94D0-DD48B6539C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HTM-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tunnustatud</a:t>
            </a:r>
            <a:r>
              <a:rPr lang="en-US" dirty="0"/>
              <a:t> </a:t>
            </a:r>
            <a:r>
              <a:rPr lang="en-US" dirty="0" err="1"/>
              <a:t>koostööpartnerid</a:t>
            </a:r>
            <a:endParaRPr lang="en-US" dirty="0"/>
          </a:p>
          <a:p>
            <a:r>
              <a:rPr lang="en-US" dirty="0" err="1"/>
              <a:t>Tõhus</a:t>
            </a:r>
            <a:r>
              <a:rPr lang="en-US" dirty="0"/>
              <a:t> </a:t>
            </a:r>
            <a:r>
              <a:rPr lang="en-US" dirty="0" err="1"/>
              <a:t>koostöö</a:t>
            </a:r>
            <a:r>
              <a:rPr lang="en-US" dirty="0"/>
              <a:t> </a:t>
            </a:r>
            <a:r>
              <a:rPr lang="en-US" dirty="0" err="1"/>
              <a:t>haridusühenduste</a:t>
            </a:r>
            <a:r>
              <a:rPr lang="en-US" dirty="0"/>
              <a:t> </a:t>
            </a:r>
            <a:r>
              <a:rPr lang="en-US" dirty="0" err="1"/>
              <a:t>vahel</a:t>
            </a:r>
            <a:endParaRPr lang="en-US" dirty="0"/>
          </a:p>
          <a:p>
            <a:r>
              <a:rPr lang="en-US" dirty="0" err="1"/>
              <a:t>Jätkuv</a:t>
            </a:r>
            <a:r>
              <a:rPr lang="en-US" dirty="0"/>
              <a:t> </a:t>
            </a:r>
            <a:r>
              <a:rPr lang="en-US" dirty="0" err="1"/>
              <a:t>tihe</a:t>
            </a:r>
            <a:r>
              <a:rPr lang="en-US" dirty="0"/>
              <a:t> </a:t>
            </a:r>
            <a:r>
              <a:rPr lang="en-US" dirty="0" err="1"/>
              <a:t>koostöö</a:t>
            </a:r>
            <a:r>
              <a:rPr lang="en-US" dirty="0"/>
              <a:t> </a:t>
            </a:r>
            <a:r>
              <a:rPr lang="en-US" dirty="0" err="1"/>
              <a:t>endise</a:t>
            </a:r>
            <a:r>
              <a:rPr lang="en-US" dirty="0"/>
              <a:t> Sa </a:t>
            </a:r>
            <a:r>
              <a:rPr lang="en-US" dirty="0" err="1"/>
              <a:t>Innove</a:t>
            </a:r>
            <a:r>
              <a:rPr lang="en-US" dirty="0"/>
              <a:t> ja </a:t>
            </a:r>
            <a:r>
              <a:rPr lang="en-US" dirty="0" err="1"/>
              <a:t>praeguse</a:t>
            </a:r>
            <a:r>
              <a:rPr lang="en-US" dirty="0"/>
              <a:t> </a:t>
            </a:r>
            <a:r>
              <a:rPr lang="en-US" dirty="0" err="1"/>
              <a:t>Harno-ga</a:t>
            </a:r>
            <a:endParaRPr lang="en-US" dirty="0"/>
          </a:p>
          <a:p>
            <a:r>
              <a:rPr lang="en-US" dirty="0" err="1"/>
              <a:t>kaasatud</a:t>
            </a:r>
            <a:r>
              <a:rPr lang="en-US" dirty="0"/>
              <a:t> </a:t>
            </a:r>
            <a:r>
              <a:rPr lang="en-US" dirty="0" err="1"/>
              <a:t>Haridusstrateegia</a:t>
            </a:r>
            <a:r>
              <a:rPr lang="en-US" dirty="0"/>
              <a:t> 2035 </a:t>
            </a:r>
            <a:r>
              <a:rPr lang="en-US" dirty="0" err="1"/>
              <a:t>koostamisele</a:t>
            </a:r>
            <a:r>
              <a:rPr lang="en-US" dirty="0"/>
              <a:t> ja </a:t>
            </a:r>
            <a:r>
              <a:rPr lang="en-US" dirty="0" err="1"/>
              <a:t>loodetavasti</a:t>
            </a:r>
            <a:r>
              <a:rPr lang="en-US" dirty="0"/>
              <a:t> ka </a:t>
            </a:r>
            <a:r>
              <a:rPr lang="en-US"/>
              <a:t>elluviimiseks </a:t>
            </a:r>
            <a:r>
              <a:rPr lang="en-US" dirty="0"/>
              <a:t>/</a:t>
            </a:r>
            <a:r>
              <a:rPr lang="en-US" dirty="0" err="1"/>
              <a:t>Missuguseks</a:t>
            </a:r>
            <a:r>
              <a:rPr lang="en-US" dirty="0"/>
              <a:t> </a:t>
            </a:r>
            <a:r>
              <a:rPr lang="en-US" dirty="0" err="1"/>
              <a:t>soovime</a:t>
            </a:r>
            <a:r>
              <a:rPr lang="en-US" dirty="0"/>
              <a:t> </a:t>
            </a:r>
            <a:r>
              <a:rPr lang="en-US" dirty="0" err="1"/>
              <a:t>Eesti</a:t>
            </a:r>
            <a:r>
              <a:rPr lang="en-US" dirty="0"/>
              <a:t> </a:t>
            </a:r>
            <a:r>
              <a:rPr lang="en-US" dirty="0" err="1"/>
              <a:t>ühiskonna</a:t>
            </a:r>
            <a:r>
              <a:rPr lang="en-US" dirty="0"/>
              <a:t> </a:t>
            </a:r>
            <a:r>
              <a:rPr lang="en-US" dirty="0" err="1"/>
              <a:t>haridus</a:t>
            </a:r>
            <a:r>
              <a:rPr lang="en-US" dirty="0"/>
              <a:t>- ja </a:t>
            </a:r>
            <a:r>
              <a:rPr lang="en-US" dirty="0" err="1"/>
              <a:t>teaduskorralduse</a:t>
            </a:r>
            <a:r>
              <a:rPr lang="en-US" dirty="0"/>
              <a:t> </a:t>
            </a:r>
            <a:r>
              <a:rPr lang="en-US" dirty="0" err="1"/>
              <a:t>kaudu</a:t>
            </a:r>
            <a:r>
              <a:rPr lang="en-US" dirty="0"/>
              <a:t> </a:t>
            </a:r>
            <a:r>
              <a:rPr lang="en-US" dirty="0" err="1"/>
              <a:t>kujundada</a:t>
            </a:r>
            <a:r>
              <a:rPr lang="en-US" dirty="0"/>
              <a:t> </a:t>
            </a:r>
            <a:r>
              <a:rPr lang="en-US" dirty="0" err="1"/>
              <a:t>aastaks</a:t>
            </a:r>
            <a:r>
              <a:rPr lang="en-US" dirty="0"/>
              <a:t> 2035? </a:t>
            </a:r>
            <a:r>
              <a:rPr lang="en-US" dirty="0" err="1"/>
              <a:t>Millistele</a:t>
            </a:r>
            <a:r>
              <a:rPr lang="en-US" dirty="0"/>
              <a:t> </a:t>
            </a:r>
            <a:r>
              <a:rPr lang="en-US" dirty="0" err="1"/>
              <a:t>väärtustele</a:t>
            </a:r>
            <a:r>
              <a:rPr lang="en-US" dirty="0"/>
              <a:t> peaks </a:t>
            </a:r>
            <a:r>
              <a:rPr lang="en-US" dirty="0" err="1"/>
              <a:t>meie</a:t>
            </a:r>
            <a:r>
              <a:rPr lang="en-US" dirty="0"/>
              <a:t> </a:t>
            </a:r>
            <a:r>
              <a:rPr lang="en-US" dirty="0" err="1"/>
              <a:t>ühiskond</a:t>
            </a:r>
            <a:r>
              <a:rPr lang="en-US" dirty="0"/>
              <a:t> </a:t>
            </a:r>
            <a:r>
              <a:rPr lang="en-US" dirty="0" err="1"/>
              <a:t>tuginema</a:t>
            </a:r>
            <a:r>
              <a:rPr lang="en-US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622166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795835F8-69C5-4A9A-B069-FA6B0418D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Tehkem vähem tööd ja </a:t>
            </a:r>
            <a:br>
              <a:rPr lang="en-US"/>
            </a:br>
            <a:r>
              <a:rPr lang="en-US"/>
              <a:t>rohkem koostööd! </a:t>
            </a:r>
            <a:endParaRPr lang="en-US" dirty="0"/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8A34B84D-D3A5-4A4A-94A8-01908034CD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TÄNAn TÄHELEPANU EEST! </a:t>
            </a:r>
          </a:p>
          <a:p>
            <a:r>
              <a:rPr lang="en-US"/>
              <a:t>https://www.oppekoda.org.ee/</a:t>
            </a:r>
            <a:endParaRPr lang="en-US" dirty="0"/>
          </a:p>
        </p:txBody>
      </p:sp>
      <p:pic>
        <p:nvPicPr>
          <p:cNvPr id="4" name="Picture 4" descr="https://lh3.googleusercontent.com/a-/AOh14GgUkaCjjOvrquQ0HciEpgaEufmlb_9MU9WP3xwJtg=s96-c-rg-br100">
            <a:extLst>
              <a:ext uri="{FF2B5EF4-FFF2-40B4-BE49-F238E27FC236}">
                <a16:creationId xmlns:a16="http://schemas.microsoft.com/office/drawing/2014/main" id="{F0C47C80-7F77-4716-ABA4-639DF4EAC0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2366" y="461799"/>
            <a:ext cx="1615140" cy="1615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0369988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TM10001114[[fn=Galerii]]</Template>
  <TotalTime>103</TotalTime>
  <Words>405</Words>
  <Application>Microsoft Office PowerPoint</Application>
  <PresentationFormat>Laiekraan</PresentationFormat>
  <Paragraphs>37</Paragraphs>
  <Slides>8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2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Galerii</vt:lpstr>
      <vt:lpstr>Õpetajate Ühenduste Koostöökoda</vt:lpstr>
      <vt:lpstr>Sünnilugu</vt:lpstr>
      <vt:lpstr>MISSIOON ja visioon</vt:lpstr>
      <vt:lpstr>Kes oleme täna? </vt:lpstr>
      <vt:lpstr>Koolitused, PÜÜK, Uudiskiri</vt:lpstr>
      <vt:lpstr>Aktuaalsed peateemad</vt:lpstr>
      <vt:lpstr>Hetkeseis tegevused </vt:lpstr>
      <vt:lpstr>Tehkem vähem tööd ja  rohkem koostööd!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Õpetajate Ühenduste Koostöökoda</dc:title>
  <dc:creator>opetaja</dc:creator>
  <cp:lastModifiedBy>opetaja</cp:lastModifiedBy>
  <cp:revision>13</cp:revision>
  <dcterms:created xsi:type="dcterms:W3CDTF">2021-08-16T16:44:42Z</dcterms:created>
  <dcterms:modified xsi:type="dcterms:W3CDTF">2021-08-22T18:21:27Z</dcterms:modified>
</cp:coreProperties>
</file>